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TRUYỀN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Chào Trinh Nữ đầy ơn phước,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ở cùng Trinh Nữ. Này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Trinh Nữ sẽ thụ thai, hạ sinh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trai. Người sẽ nên cao trọng,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gọi là Con Đấng Tối cao.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Maria thưa rằng: “Tôi xin vâng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Chúa truyền”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TRUYỀN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Thời gian viên mãn, Chúa sai Sứ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Thần truyền tin. Cùng Đức Nữ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Trinh thực hiện chương trình Cứu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rỗi. Nhờ lời “Xin vâng” Con Chúa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nhập thể làm người. Trời đất hoan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ca, cảm tạ tình Chúa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TRUYỀN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Chào Trinh Nữ đầy ơn phước,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ở cùng Trinh Nữ. Này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Trinh Nữ sẽ thụ thai, hạ sinh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trai. Người sẽ nên cao trọng,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gọi là Con Đấng Tối cao.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Maria thưa rằng: “Tôi xin vâng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Chúa truyền”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TRUYỀN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Người vâng Ý Chúa, Chúa ban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phúc lộc triền miên.Nhỏ bé khiêm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nhường, sẽ được lên hàng cao quý.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hằng xin vâng trong suốt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sống đời mình. Được Chúa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cho hưởng phần phúc vinh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TRUYỀN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Chào Trinh Nữ đầy ơn phước,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ở cùng Trinh Nữ. Này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Trinh Nữ sẽ thụ thai, hạ sinh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trai. Người sẽ nên cao trọng,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gọi là Con Đấng Tối cao.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Maria thưa rằng: “Tôi xin vâng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Chúa truyền”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TRUYỀN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3. Nhọc lê kiếp sống, chúng con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lỗi tội nhơ nhớp. Được Chúa đoái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thương, từ trời xuống làm nhân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thế. Cảm tạ Trinh Nữ, dâng hiến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vẹn cả cuộc đời. Trọn hết tin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yêu, theo Người về tới Can-vê.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TRUYỀN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Chào Trinh Nữ đầy ơn phước,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ở cùng Trinh Nữ. Này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Trinh Nữ sẽ thụ thai, hạ sinh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trai. Người sẽ nên cao trọng,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gọi là Con Đấng Tối cao.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Maria thưa rằng: “Tôi xin vâng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Chúa truyền”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