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TÒA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Đưa nhau tới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tòa Mẹ dâng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thắm tươi ban đầu. Nguyện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Mẹ chứng cho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được luôn mãi mãi bền lâu.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TÒA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Nghĩa tào khang vợ chồng trăm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năm xin Mẹ gìn giữ luôn thắm màu.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Như duyên thắm chỉ hồng dù cho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khi an vui lúc gặp gian khó.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Nguyện xin Mẹ thương chúc phúc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cho tình yêu của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TÒA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Đưa nhau tới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tòa Mẹ dâng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thắm tươi ban đầu. Nguyện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Mẹ chứng cho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được luôn mãi mãi bền lâu.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TÒA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2. Đoái nhìn đây một tình yêu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mới xin Mẹ trợ giúp luôn đẹp ngời.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Niềm chung thủy chẳng hề phôi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phai bao chông gai giữa cuộc bể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dâu. Nguyện xin Mẹ thương chúc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phúc cho tình yêu của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TÒA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Đưa nhau tới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tòa Mẹ dâng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thắm tươi ban đầu. Nguyện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Mẹ chứng cho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được luôn mãi mãi bền lâu.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TÒA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Nhớ ngày xưa gia đình Thánh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Thất mãi trung thành, dưới trên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thuận hòa. Nay mái ấm bé nhỏ đoàn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tay chung tay xây dựng hạnh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phúc. Nguyện xin Mẹ thương chúc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phúc cho tình yêu của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TÒA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Đưa nhau tới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tòa Mẹ dâng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thắm tươi ban đầu. Nguyện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Mẹ chứng cho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được luôn mãi mãi bền lâu.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