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Con thờ lạy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Giêsu, đang náu thân trong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hình bánh. Con nguyện xin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Giêsu thương đoái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nhậm lời con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Xin cho con yêu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nhiều. Đáp tình Chúa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dấu yêu. Xin cho con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nhiều, dẫu đời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gặp thảm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Con thờ lạy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Giêsu, đang náu thân trong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hình bánh. Con nguyện xin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Giêsu thương đoái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nhậm lời con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Xin cho con xa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trần, giữ lòng trung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sắt son. Xon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xa thế trần, để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 ủi Chúa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Con thờ lạy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Giêsu, đang náu thân trong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hình bánh. Con nguyện xin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Giêsu thương đoái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nhậm lời con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3. Xin thương ban muôn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phúc lành, xuống lòng cha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mẹ chúng con. Xin thương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ban muôn phúc lành, xuống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lòng anh chị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Con thờ lạy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Giêsu, đang náu thân trong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hình bánh. Con nguyện xin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Giêsu thương đoái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nhậm lời con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Thăng Ca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