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Trước nhan Chúa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bao vui sướng. Dâng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khúc ca ân tình. Với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nước ngợi khen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Chúng con nâng hồn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thành tâm cậy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Đa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Nơi cung Thánh êm đềm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chốn nương náu trong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yên. Không vương mang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thoát qua muôn ưu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phiền, hiệp thông anh em bốn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phương xa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Đa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Trước nhan Chúa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bao vui sướng. Dâng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khúc ca ân tình. Với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nước ngợi khen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Chúng con nâng hồn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thành tâm cậy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Đa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Con xin Chúa đoái nhìn,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chiên phiêu lãng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gian. Bao tân toan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cuống cuồng lắm bon chen hão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huyền, nguyện xin đưa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thoát cơn mê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Đa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Trước nhan Chúa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bao vui sướng. Dâng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khúc ca ân tình. Với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nước ngợi khen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Chúng con nâng hồn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thành tâm cậy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Đa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