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Hôm nay trước bàn thờ đôi tân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hôn đến trao lời ước ân tình. Ánh nến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sáng lên lung linh, hương thơm ngát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cánh hoa tươi xinh. Hai người hiệp lời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nguyện cầu, cho tình mình được đẹp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màu thật bền lâu. Xin Chúa chứng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nhận, và khấng ban 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Từ đây là người nam sẽ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bỏ cha mẹ mình để nên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một cùng người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hồng ân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Hôm nay trước bàn thờ đôi tân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hôn đến trao lời ước ân tình. Ánh nến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sáng lên lung linh, hương thơm ngát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cánh hoa tươi xinh. Hai người hiệp lời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nguyện cầu, cho tình mình được đẹp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màu thật bền lâu. Xin Chúa chứng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nhận, và khấng ban 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Nguyện hai lòng hiệp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dắt dìu nhau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đời, ngày vui hoặc ngày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đau mong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luôn mới.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Hôm nay trước bàn thờ đôi tân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hôn đến trao lời ước ân tình. Ánh nến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sáng lên lung linh, hương thơm ngát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cánh hoa tươi xinh. Hai người hiệp lời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nguyện cầu, cho tình mình được đẹp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màu thật bền lâu. Xin Chúa chứng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nhận, và khấng ban 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3. Nguyện cho nàng hiền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ngoan suốt đời yêu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thương chồng, cùng trông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đoàn con thêm đông gia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đình luôn vui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TRƯỚC BÀN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Hôm nay trước bàn thờ đôi tân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hôn đến trao lời ước ân tình. Ánh nến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sáng lên lung linh, hương thơm ngát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cánh hoa tươi xinh. Hai người hiệp lời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nguyện cầu, cho tình mình được đẹp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màu thật bền lâu. Xin Chúa chứng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nhận, và khấng ban muôn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