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TRUNG KIÊN CHỜ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Từ vực sâu bao thương đau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ngày đêm nung nấu, con lo âu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trông ngóng từ lâu bóng Mẹ đâu.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Mẹ! Mẹ ơi! xin thương con tình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đơn thống hối, tâm tư nay thổn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thức lệ rơi những nghẹn lời.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TRUNG KIÊN CHỜ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Nhớ chiều xưa, chiều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hoang sơ, thân bơ vơ Mẹ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đứng lệ nhòa trông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yêu chết vì tội con, Mẹ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ơi thương cứu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TRUNG KIÊN CHỜ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Từ vực sâu bao thương đau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ngày đêm nung nấu, con lo âu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trông ngóng từ lâu bóng Mẹ đâu.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Mẹ! Mẹ ơi! xin thương con tình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đơn thống hối, tâm tư nay thổn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thức lệ rơi những nghẹn lời.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TRUNG KIÊN CHỜ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2. Tháng ngày qua đời trôi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đi, con cô đơn chờ mong ê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chề. Đâu ai thương nhớ lại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tình con, người thân nay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cũng quên rồi.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TRUNG KIÊN CHỜ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Từ vực sâu bao thương đau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ngày đêm nung nấu, con lo âu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trông ngóng từ lâu bóng Mẹ đâu.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Mẹ! Mẹ ơi! xin thương con tình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đơn thống hối, tâm tư nay thổn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thức lệ rơi những nghẹn lời.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TRUNG KIÊN CHỜ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3. Tiếng thở than còn vọng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ngân, nay thân con khổ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đau vô ngần. Xin thương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con hỡi Mẹ từ nhân, dìu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con tới bến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TRUNG KIÊN CHỜ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Từ vực sâu bao thương đau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ngày đêm nung nấu, con lo âu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trông ngóng từ lâu bóng Mẹ đâu.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Mẹ! Mẹ ơi! xin thương con tình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đơn thống hối, tâm tư nay thổn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thức lệ rơi những nghẹn lời.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TRUNG KIÊN CHỜ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4. Lúc này đây cậy trông ai,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con kêu xin Người thương dủ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tình, thương cho con lấy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một lời kinh, hầu mong qua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chốn luyện hình.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TRUNG KIÊN CHỜ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ĐK: Từ vực sâu bao thương đau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ngày đêm nung nấu, con lo âu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trông ngóng từ lâu bóng Mẹ đâu.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Mẹ! Mẹ ơi! xin thương con tình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đơn thống hối, tâm tư nay thổn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thức lệ rơi những nghẹn lời.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