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Trong vui mừng, hãy tạ ơn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Chúa. Khi khó khăn, hãy tìm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kiếm Ngài. Lúc yên lặng, hãy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thờ phượng Chúa. Lúc đớn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đau, hãy tin cậy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Trong mọi lúc mọi nơi,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ơn Chúa. Khi thành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bại, hãy tạ ơn Chúa.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mạnh khỏe đau bệnh, hãy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Khi bình an hoạn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nạn, hãy tạ 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Khi thua thiệt, hãy tìm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đến Chúa. Khi bất công, hãy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nghĩ tới Ngài. Lúc đau buồn,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hãy cầu danh Chúa. Lúc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sướng vui, hãy ca tụng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TRONG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Trong mọi lúc mọi nơi,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ơn Chúa. Khi thành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 bại, hãy tạ ơn Chúa.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mạnh khỏe đau bệnh, hãy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Chúa. Khi bình an hoạn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nạn, hãy tạ ơn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