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MÁNG CỎ ĐƠN SƠ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Trong máng cỏ đơn sơ có Chúa Hài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Đồng ngây thơ. Chúa nằm ngủ xinh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mơ bên các con chiên rất hiền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hòa. Tiếng sáo mục đồng trìu mến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sương tuyết sa mọi miền. Lòng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buồn nỗi bơ vơ sao thế nhân thở ơ?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Cung Thương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MÁNG CỎ ĐƠN SƠ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Không vàng không mộc dược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không nhủ hương. Tâm thành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 thờ lạy con mến thương. Hài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Nhi thơ bé là Vua Cứu Thế, xót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thương đời lầm than đêm nay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sinh xuống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Cung Thương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MÁNG CỎ ĐƠN SƠ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Bên máng cỏ đơn sơ ngắm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Hài Đồng ngây thơ. Chúa nằm mở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tay vô tư có thấy đau thương sẽ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đợi chờ? Ôi nhân loại trầm luân quá,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say đắm trong phù hoa. Tình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ngàn kiếp bao la thương mãi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Cung Thương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MÁNG CỎ ĐƠN SƠ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Không vàng không mộc dược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không nhủ hương. Tâm thành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 thờ lạy con mến thương. Hài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Nhi thơ bé là Vua Cứu Thế, xót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thương đời lầm than đêm nay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sinh xuống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Cung Thương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