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TRONG HANG ĐÁ NHỎ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ĐK: Con dâng lễ vật hèn trong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hang là hang đá nhỏ sương rơi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Chúa có lạnh không? Nguyện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dâng Chúa lòng đơn sơ đến tôn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thờ làm hơi là hơi thở ấm che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vừa, che vừa gió sương.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TRONG HANG ĐÁ NHỎ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Dâng Chúa buồn đau, dâng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an vui. Mùa đông sắp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qua mùa xuân chưa về. Con xin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ngồi kề gần bên máng cỏ. Nói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nhỏ với Ngài những chuyện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trần gian.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TRONG HANG ĐÁ NHỎ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ĐK: Con dâng lễ vật hèn trong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hang là hang đá nhỏ sương rơi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Chúa có lạnh không? Nguyện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dâng Chúa lòng đơn sơ đến tôn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thờ làm hơi là hơi thở ấm che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vừa, che vừa gió sương.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TRONG HANG ĐÁ NHỎ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Mây trắng trời xanh tinh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tú long lanh. Đèn ai thắp lên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rực rỡ huy hoàng. Con xin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được làm một cây nến nhỏ.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Cháy đỏ tâm tình cảm tạ trời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cao.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TRONG HANG ĐÁ NHỎ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ĐK: Con dâng lễ vật hèn trong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hang là hang đá nhỏ sương rơi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Chúa có lạnh không? Nguyện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dâng Chúa lòng đơn sơ đến tôn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thờ làm hơi là hơi thở ấm che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vừa, che vừa gió sương.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