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Trong hang đá nhỏ đã sáng tỏ yêu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thương. Đêm mùa đông Chúa sinh làm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người, sương tuyết rơi giá lạnh đất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trời. Trong hang đá nhỏ con muốn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ngỏ tâm tư. Xin nguyện như tiếng ca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điệu đàn tặng Tình Yêu đến đã nhập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thế với nhiều gian nan.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Nào con biết lấy gì tiến dâng, nào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biết lấy gì đáp ơn. Tay không mộc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dược, tay không có vàng và cũng chẳng,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có trầm hương. Đời con sống với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vàn ước mơ, đời con sống với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bé thơ. Giê-su bé nhỏ yêu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thuở này tim con bừng cháy đỏ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Trong hang đá nhỏ dâng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đơn sơ. Như trẻ thơ phó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Ngài, trong sướng vui có niềm 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hoài. Trong hang đá nhỏ dâng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tim con. Xin được luôn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một điều, một điều sau trước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hiến tặng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Nào con biết lấy gì tiến dâng, nào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biết lấy gì đáp ơn. Tay không mộc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dược, tay không có vàng và cũng chẳng,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có trầm hương. Đời con sống với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vàn ước mơ, đời con sống với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bé thơ. Giê-su bé nhỏ yêu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thuở này tim con bừng cháy đỏ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Trong hang đá nhỏ nơi máng cỏ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khiêm nhu. Đây trẻ thơ chính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Một Người. Xuống thế gian gánh tội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lỗi đời. Trong hang đá nhỏ Chúa đến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mở tương lai. Cho ngày mai sáng tươi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nụ cười nguyện lòng bước tới tìm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hạnh phúc trong tình Ngài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Nào con biết lấy gì tiến dâng, nào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biết lấy gì đáp ơn. Tay không mộc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dược, tay không có vàng và cũng chẳng,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có trầm hương. Đời con sống với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vàn ước mơ, đời con sống với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bé thơ. Giê-su bé nhỏ yêu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thuở này tim con bừng cháy đỏ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