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Trong hang đá Be-lem Giêsu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rất dịu hiền. Đang say giấc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êm đềm nơi máng cỏ rơm êm. Dù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là Con yêu dấu Vua quyền phép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vô biên. Không màng chi ngai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báu sinh xuống nơi khó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Vì lòng yêu ta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Ngài nên bé nhỏ khó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khăn đơn sơ. Nằm trong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lừa cuốn mảnh bào thưa,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 Thấu chăng lòng Chúa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Ma-ri với Giuse đăm chiêu mắt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rưng lệ. Đang suy ngắm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lòng ơn Chúa Cả mênh mông. Loài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suy cho thấu nay được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yêu thương. Cho làm con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dấu thừa kế phúc 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Vì lòng yêu ta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Ngài nên bé nhỏ khó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khăn đơn sơ. Nằm trong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lừa cuốn mảnh bào thưa,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 Thấu chăng lòng Chúa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Nơi hang đá đêm nay con tha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van nài. Giêsu Chúa muôn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loài sinh xuống lòng con đây. Thực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con không xứng nhưng tình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bao dung. Xin Người mau ngự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xuống thật phúc con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Vì lòng yêu ta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Ngài nên bé nhỏ khó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khăn đơn sơ. Nằm trong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lừa cuốn mảnh bào thưa,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 Thấu chăng lòng Chúa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