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gian truân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kêu cầu, và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lời tôi, từ vực sâu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nài van Chúa, và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nghe tiếng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Chúa xô tôi xuống lòng vực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thẳm, giữa muôn cuồng sóng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đại dương. Bao dòng nước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cuốn trôi, bao triều phong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ba cùng xô lấp tấm thân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gian truân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kêu cầu, và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lời tôi, từ vực sâu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nài van Chúa, và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nghe tiếng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Mắt tôi chan chứa dòng lệ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thẳm, ngước trông về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từ nhân. Trong vực sâu tối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tăm, tâm hồn tôi tin cậy nơi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vẫn trung kiên.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gian truân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kêu cầu, và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lời tôi, từ vực sâu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nài van Chúa, và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nghe tiếng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Giữa phong ba chốn cùng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ngàn nỗi, vẫn luôn thành tín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ngợi khen. Nơi trời cao cách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xa, ơn Người thương chan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hòa sông núi cứu nguy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GIAN TRUÂN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Trong gian truân tôi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kêu cầu, và Chúa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lời tôi, từ vực sâu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nài van Chúa, và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nghe tiếng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