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Con vẫn trông cậy Chúa lòng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tin tưởng nơi Ngài. Con hy vọng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vào Ngài đời con nương bóng Chúa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thôi. Con xin trao về Chúa niềm tin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và ước mơ này. Được quên đi những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âu lo tìm vui theo bước chân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luôn trông cậy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khác nào em bé ngủ yên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tay mẹ hiền bên lời yêu mến.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Tình Chúa mãi mãi theo con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hồn dù trong mưa gió mãi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mãi bình yên, mãi mãi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Giữa tháng năm đời sống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mưa đổ bên trời. Đam mê nặng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người niềm đau khơi nước mắt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rơi. Những ánh sao còn đó còn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ngước lên trời. Tình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muôn nơi ngàn năm soi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ấm tin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luôn trông cậy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khác nào em bé ngủ yên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tay mẹ hiền bên lời yêu mến.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Tình Chúa mãi mãi theo con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hồn dù trong mưa gió mãi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mãi bình yên, mãi mãi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Nếu Chúa không gọi nắng thì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đâu nở trong vườn. Con không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Ngài thì con như lá úa phai.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Yếu đuối trong cuộc sống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trắng hư không. Đường đi sông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núi mênh mông làm sao qua hết long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luôn trông cậy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khác nào em bé ngủ yên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tay mẹ hiền bên lời yêu mến.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Tình Chúa mãi mãi theo con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hồn dù trong mưa gió mãi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mãi bình yên, mãi mãi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Đã thấy trong đời sống thời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trôi dạt vô tình. Ai tin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ngày mai vẫn mãi thế thôi.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trao muôn đổi thay vào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an bài. Ngài đưa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hôm nay còn thương con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tương lai.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TRÔNG CẬY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luôn trông cậy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khác nào em bé ngủ yên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tay mẹ hiền bên lời yêu mến.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Tình Chúa mãi mãi theo con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hồn dù trong mưa gió mãi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mãi bình yên, mãi mãi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Duy, 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