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Ra về trong hy vọng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vui. Ra về trong an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Thiên Chúa. Xin tri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xin tri ân Ngài đến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tình thương Chúa hư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Vì lời Chúa là đèn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soi cho chúng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cảm tạ Chúa đã dẫn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đường chúng con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Ra về trong hy vọng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vui. Ra về trong an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Thiên Chúa. Xin tri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xin tri ân Ngài đến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tình thương Chúa hư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2. Vì từ đây Mình Máu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nuôi dưỡng con,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đường trần gian những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ưu phiền sẽ không còn.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Ra về trong hy vọng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vui. Ra về trong an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Thiên Chúa. Xin tri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xin tri ân Ngài đến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tình thương Chúa hư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3. Ngài sai con về mọi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nơi gieo Phúc Âm. Trọn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tình yêu xin trung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thành sống chứng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Ra về trong hy vọng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vui. Ra về trong an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Thiên Chúa. Xin tri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xin tri ân Ngài đến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tình thương Chúa hư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