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VÀ TRÁI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Trời và trái đất đầy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quang Chúa, biển với ngàn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sông hãy ca khen danh Người.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Ngàn muôn dân hỡi hãy ngợi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khen Chúa, hãy tôn vinh,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phụng sự Vua vinh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VÀ TRÁI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Hỡi trùng dương sóng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gió mịt mù, hỡi làn chớp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phong ba bão táp, hãy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ngợi khen (i) hãy ngợi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khen danh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VÀ TRÁI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Trời và trái đất đầy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quang Chúa, biển với ngàn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sông hãy ca khen danh Người.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Ngàn muôn dân hỡi hãy ngợi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khen Chúa, hãy tôn vinh,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phụng sự Vua vinh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VÀ TRÁI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2. Hỡi đồi cao núi biếc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chập chùng, bởi rừng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xanh chim muông ác thú,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hãy ngợi khen (i) hãy</a:t>
            </a:r>
          </a:p>
          <a:p>
            <a:pPr algn="ctr"/>
            <a:r>
              <a:rPr sz="5850" b="1">
                <a:solidFill>
                  <a:srgbClr val="FFFFFF"/>
                </a:solidFill>
                <a:latin typeface="Arial"/>
              </a:rPr>
              <a:t>ngợi khen danh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VÀ TRÁI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Trời và trái đất đầy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quang Chúa, biển với ngàn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sông hãy ca khen danh Người.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Ngàn muôn dân hỡi hãy ngợi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khen Chúa, hãy tôn vinh,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phụng sự Vua vinh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VÀ TRÁI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Hỡi tầng mây cao xanh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huyền diệu, hỡi trời đêm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trăng sao lấp lánh, hãy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ngợi khen (i) hãy ngợi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khen danh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TRỜI VÀ TRÁI ĐẤT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Trời và trái đất đầy vinh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quang Chúa, biển với ngàn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sông hãy ca khen danh Người.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Ngàn muôn dân hỡi hãy ngợi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khen Chúa, hãy tôn vinh, hãy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phụng sự Vua vinh quang.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Nguyên Kha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