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MỚI ĐẤT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Rồi tôi thấy một trời mới đất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mới, trời đất cũ nay đã qua đi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biển cũng không còn. Rồi tôi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thánh Gia-liêm mới xuống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trời, tự nơi Thiên Chúa chỉnh tề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một Tân Nương trang điểm đón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chào Đức Lang Quân.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MỚI ĐẤT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1. Tôi nghe tiếng từ nơi Thiên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phán rằng: Đây là nhà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tạm, nhà của Thiên Chúa ở với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loài người. Người sẽ lập cư giữa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họ, họ sẽ là dân của Người và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Người là Thiên Chúa của 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MỚI ĐẤT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Rồi tôi thấy một trời mới đất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mới, trời đất cũ nay đã qua đi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biển cũng không còn. Rồi tôi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thánh Gia-liêm mới xuống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trời, tự nơi Thiên Chúa chỉnh tề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một Tân Nương trang điểm đón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chào Đức Lang Quân.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MỚI ĐẤT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Chúa sẽ lau sạch những nước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mắt cho họ, chết sẽ chẳng còn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phiền muộn, tang tóc cũng sẽ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chẳng còn. Vì xưa cũ đã qua rồi,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và Đấng ngự trên ngai phán rằng: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Này vũ hoàn Ta đổi mới 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MỚI ĐẤT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Rồi tôi thấy một trời mới đất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mới, trời đất cũ nay đã qua đi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biển cũng không còn. Rồi tôi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thánh Gia-liêm mới xuống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trời, tự nơi Thiên Chúa chỉnh tề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một Tân Nương trang điểm đón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chào Đức Lang Quân.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