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ĐÔNG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Trời đông Bê-lem đêm (hôm)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lên tiếng ca khúc nhạc khải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hoàn. Vì một ánh sáng mới đã chiếu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soi trên toàn cõi thế. Này là giây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phút hỉ hoan trần gian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cất vang với hết tâm hồn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nhau hát mừng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ĐÔNG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Vinh danh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trời, bình an dưới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người Chúa thương. 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vang khúc ca mừng.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Chúa giáng thế,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tưng bừng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ĐÔNG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Nào vui lên đi anh em đây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ta đã hạ sinh rồi. Ngài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Đức Chúa xuống thế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độ nhân thế. Cùng trời với đất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hỉ hoan cùng đoàn thiên sứ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hát khúc tân ca ta cùng nhau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mừng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ĐÔNG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Vinh danh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trời, bình an dưới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người Chúa thương. 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vang khúc ca mừng.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Chúa giáng thế,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tưng bừng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ĐÔNG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Nào ta mau mau đi thôi, đi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sao sáng ngời dẫn đường.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nguồn hạnh phúc đang toả lan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toàn cõi thế. Lòng ta yêu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tin thờ lạy Con Chúa chí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chung tiếng reo mừng ta cùng nhau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mừng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ĐÔNG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Vinh danh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trời, bình an dưới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người Chúa thương. 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vang khúc ca mừng.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Chúa giáng thế,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tưng bừng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