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TRỜI ĐÊM BÊLEM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1. Bầu trời Bêlem đêm sáng huy hoàng, thần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nhạc hoà vang trong gió nhịp nhàng. Ngợi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mừng Ngôi Hai Chúa Con vì lòng yêu thương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chúng nhân lìa ngai cao quý vinh sang. Bò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lừa thở hơi sưởi ấm Ngôi Lời. Bần hàn sinh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trong hang tối giữa trời. Mục đồng vây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quanh xướng ca cảm tạ ơn Chúa thiết tha,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đã quá yêu người thế trần.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Đỗ Vy Hạ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TRỜI ĐÊM BÊLEM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Vinh danh Chúa trên ngàn tầng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trời mây. Ca vang khắp nơi ngàn đời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không ngơi. Vì Người đã ban chính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Một Người. Xin cho chúng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giàu lòng thiện tâm, ban cho chúng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tràn đầy hồng ân, một đời vui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sống mãi trong bình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Đỗ Vy Hạ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TRỜI ĐÊM BÊLEM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2. Tìm về Bêlem theo ánh sao trời. Lễ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vật Ba Vua dâng hiến Ngôi Lời. Một dược,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nhũ hương ngát thơm, vàng ròng tinh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khiết thắm xinh và niềm tin mến vô biên.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Mời người về đây cung kính dâng lời, thờ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lạy Hài Nhi Con Chúa Vua Trời. Ngài là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Thiên Chúa chí nhân Ngài là Vua trên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các vua, đã xuống làm người thế trần.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Đỗ Vy Hạ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TRỜI ĐÊM BÊLEM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Vinh danh Chúa trên ngàn tầng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trời mây. Ca vang khắp nơi ngàn đời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không ngơi. Vì Người đã ban chính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Một Người. Xin cho chúng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giàu lòng thiện tâm, ban cho chúng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tràn đầy hồng ân, một đời vui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sống mãi trong bình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Đỗ Vy Hạ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TRỜI ĐÊM BÊLEM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3. Nguyện cầu Tình Yêu đã đến gian trần.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Rộng lòng từ nhân ban xuống ơn lành. Người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người ca khen sáng danh, lòng tràn niềm vui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chứa chan, thành tâm mừng Chúa giáng sinh.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Nguyện cầu Tình Yêu như ánh lửa hồng,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rạng ngời trong đêm sưởi ấm muôn lòng. Dìu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người đi trong tối tăm tìm về chân lý Phúc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Âm, nguồn sống muôn đời bất tận.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Đỗ Vy Hạ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TRỜI ĐÊM BÊLEM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Vinh danh Chúa trên ngàn tầng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trời mây. Ca vang khắp nơi ngàn đời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không ngơi. Vì Người đã ban chính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Một Người. Xin cho chúng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giàu lòng thiện tâm, ban cho chúng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tràn đầy hồng ân, một đời vui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sống mãi trong bình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Đỗ Vy Hạ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