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CHIỀU DẦN LAN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Trời chiều dần lan, lòng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xao xuyến muôn vàn. Mây tím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giăng đầy và sương xuống miên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man. Quỳ thầm cầu kinh Mẹ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đoái thương tình soi trời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tối dìu con bước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CHIỀU DẦN LAN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1. Những khi dập dồn phong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ba xô tới một mình chống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đỡ đến rã rời mà thuyền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vẫn chới với giữa khơi. Mẹ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đưa đường con tới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CHIỀU DẦN LAN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Trời chiều dần lan, lòng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xao xuyến muôn vàn. Mây tím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giăng đầy và sương xuống miên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man. Quỳ thầm cầu kinh Mẹ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đoái thương tình soi trời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tối dìu con bước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CHIỀU DẦN LAN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Những khi cuộc đời vương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thương tang chế làm từng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khoé mắt ướt đẫm lệ và lòng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héo hắt đến tái tê. Mẹ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thương tình xin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CHIỀU DẦN LAN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Trời chiều dần lan, lòng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xao xuyến muôn vàn. Mây tím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giăng đầy và sương xuống miên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man. Quỳ thầm cầu kinh Mẹ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đoái thương tình soi trời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tối dìu con bước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CHIỀU DẦN LAN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3. Những khi dại khờ say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mê vui sướng dù cuộc sống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đã đến cuối đường mà tội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lỗi cứ mãi vấn vương vội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trông Mẹ xin đoái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CHIỀU DẦN LAN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Trời chiều dần lan, lòng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xao xuyến muôn vàn. Mây tím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giăng đầy và sương xuống miên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man. Quỳ thầm cầu kinh Mẹ 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đoái thương tình soi trời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tối dìu con bước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