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CAO SƯƠNG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1. Nhân loại từ lâu lầm than Mong trời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đổ sương chứa chan Nguyện cầu Ngài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thương rộng ban: Đức Vua cải tạo thế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giới Trần thế hỡi mừng vui lên khắp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nơi Đàn kia ơi rộn ràng muôn phím tơ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Ngày Chúa đến dập tắt bao buồn lo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Vượt qua tăm tối Tới bến hằng mơ.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CAO SƯƠNG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Trời cao sương xuống nơi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lòng thế nhân Ngàn mây mưa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Đấng gánh tội trần gian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Nguyện Chúa hãy đến lắng nghe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lời van nài chúng con hằng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trông Ngài với niềm u hoài.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CAO SƯƠNG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2. Như miền cằn khô đợi mưa Tâm hồn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chờ bao phút giây Rửa sạch tội con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từ đây Chúa ơi xin Ngài mau đến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Đường quanh co Ngài ơi mau uốn ngay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Đồi cao kia bạt vội cho phẳng phiu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Ngàn nơi sâu phải lấp cho đầy lên Dọn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đường Chúa đến Mau hỡi người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CAO SƯƠNG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Trời cao sương xuống nơi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lòng thế nhân Ngàn mây mưa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Đấng gánh tội trần gian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Nguyện Chúa hãy đến lắng nghe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lời van nài chúng con hằng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trông Ngài với niềm u hoài.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