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Trời cao hỡi, nào hãy gieo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sương. Ngàn mây hỡi, mưa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công chính. Đất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rộng, xuất hiện vị Cứu Tinh,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 cho đời sự sống mới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Chúng con trông chờ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viếng thăm như nai khát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về mạch suối trong.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lẽ sống chính là nơi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nguồn phúc ân cứu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Trời cao hỡi, nào hãy gieo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sương. Ngàn mây hỡi, mưa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công chính. Đất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rộng, xuất hiện vị Cứu Tinh,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 cho đời sự sống mới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Giữa bao nguy nàn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thế gian, bao nhiêu bẽ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bàng, tình đời trái ngang.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 chỉ biết trông chờ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Chúa vững lòng sắt son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suốt cuộc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Trời cao hỡi, nào hãy gieo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sương. Ngàn mây hỡi, mưa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công chính. Đất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rộng, xuất hiện vị Cứu Tinh,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 cho đời sự sống mới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Sống trong cuộc đời đầy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trái ngang tim con xốn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xang tìm về Thánh Nhan.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sự sống hy vọng tươi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đời chúng con sống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CAO HỠI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Trời cao hỡi, nào hãy gieo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sương. Ngàn mây hỡi, mưa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công chính. Đất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rộng, xuất hiện vị Cứu Tinh,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mang cho đời sự sống mới rạng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