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Lòng Chúa thương hải hà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luôn thiết tha,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tươi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sáng. Lòng Chúa không bến bờ,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không hững hờ,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mơ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Yêu thương con nên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vì con, đem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ơn thiêng chan hòa.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nhân gian nên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trao mình, ban cho người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nuôi sống muôn đời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Lòng Chúa thương hải hà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luôn thiết tha,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tươi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sáng. Lòng Chúa không bến bờ,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không hững hờ,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mơ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Yêu thương con nên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chuộc con, xua tan đi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gian chất chồng.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 nên Chúa mãi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cần, ban Thánh Thần dìu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bước gian trần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Lòng Chúa thương hải hà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luôn thiết tha,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tươi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sáng. Lòng Chúa không bến bờ,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không hững hờ,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mơ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Yêu thương con nên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bữa tiệc ly, Chúa chí ái lập Bí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tích diệu kỳ. Lễ hiến tế còn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tái diễn muôn đời, cho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loại nguồn ơn siêu thoát vô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Lòng Chúa thương hải hà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luôn thiết tha,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tươi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sáng. Lòng Chúa không bến bờ,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không hững hờ,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mơ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Bao la thay tình yêu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con, vô biên thay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khoan dung nhân hậu.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thay quyền năng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trời, đến muôn đời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ghi mãi ơn Người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BỂ BAO 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Lòng Chúa thương hải hà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luôn thiết tha,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tươi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sáng. Lòng Chúa không bến bờ,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không hững hờ, dìu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đi trong khung trời mơ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