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TRỞ VỀ CÙNG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ĐK: Lạy Chúa khi nghe Chúa gọi con trở về,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về trời với Chúa chan chứa bao niềm vui. Về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trời với Chúa con thấy tâm hồn mình rộn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ràng, ngàn trái tim mở rộng cùng đất trời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reo vang. Lạy Chúa khi nghe Chúa gọi con trở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về, về trời với Chúa êm ái cho đời con. Về trời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với Chúa bao tháng năm mỏi mòn đợi chờ, tình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Chúa dâng ngập trời ngây ngất hồn thiên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thu.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Trầm Hương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TRỞ VỀ CÙNG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1. Con trở về cùng Chúa, với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Chúa, Chúa ơi! Con trở về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cùng Chúa như cánh chim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phượng hoàng. Ẩn mình trên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ngọn núi Đấng Quyền Năng Vô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Biên.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Trầm Hương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TRỞ VỀ CÙNG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ĐK: Lạy Chúa khi nghe Chúa gọi con trở về,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về trời với Chúa chan chứa bao niềm vui. Về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trời với Chúa con thấy tâm hồn mình rộn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ràng, ngàn trái tim mở rộng cùng đất trời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reo vang. Lạy Chúa khi nghe Chúa gọi con trở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về, về trời với Chúa êm ái cho đời con. Về trời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với Chúa bao tháng năm mỏi mòn đợi chờ, tình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Chúa dâng ngập trời ngây ngất hồn thiên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thu.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Trầm Hương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TRỞ VỀ CÙNG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600" b="1">
                <a:solidFill>
                  <a:srgbClr val="FFFFFF"/>
                </a:solidFill>
                <a:latin typeface="Arial"/>
              </a:rPr>
              <a:t>2.Con trở về cùng Chúa,</a:t>
            </a:r>
          </a:p>
          <a:p>
            <a:pPr algn="ctr"/>
            <a:r>
              <a:rPr sz="5600" b="1">
                <a:solidFill>
                  <a:srgbClr val="FFFFFF"/>
                </a:solidFill>
                <a:latin typeface="Arial"/>
              </a:rPr>
              <a:t>với Chúa, Chúa ơi! Những gì</a:t>
            </a:r>
          </a:p>
          <a:p>
            <a:pPr algn="ctr"/>
            <a:r>
              <a:rPr sz="5600" b="1">
                <a:solidFill>
                  <a:srgbClr val="FFFFFF"/>
                </a:solidFill>
                <a:latin typeface="Arial"/>
              </a:rPr>
              <a:t>là trần thế con xin trả lại</a:t>
            </a:r>
          </a:p>
          <a:p>
            <a:pPr algn="ctr"/>
            <a:r>
              <a:rPr sz="5600" b="1">
                <a:solidFill>
                  <a:srgbClr val="FFFFFF"/>
                </a:solidFill>
                <a:latin typeface="Arial"/>
              </a:rPr>
              <a:t>đời. Hồn trào dâng ngây</a:t>
            </a:r>
          </a:p>
          <a:p>
            <a:pPr algn="ctr"/>
            <a:r>
              <a:rPr sz="5600" b="1">
                <a:solidFill>
                  <a:srgbClr val="FFFFFF"/>
                </a:solidFill>
                <a:latin typeface="Arial"/>
              </a:rPr>
              <a:t>ngất với Tình Yêu Ba Ngôi.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Trầm Hương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TRỞ VỀ CÙNG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ĐK: Lạy Chúa khi nghe Chúa gọi con trở về,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về trời với Chúa chan chứa bao niềm vui. Về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trời với Chúa con thấy tâm hồn mình rộn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ràng, ngàn trái tim mở rộng cùng đất trời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reo vang. Lạy Chúa khi nghe Chúa gọi con trở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về, về trời với Chúa êm ái cho đời con. Về trời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với Chúa bao tháng năm mỏi mòn đợi chờ, tình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Chúa dâng ngập trời ngây ngất hồn thiên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thu.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Trầm Hương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TRỞ VỀ CÙNG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3. Con trở về cùng Chúa, với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Chúa, Chúa ơi Cõi trần này mờ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tối không gian lắng u buồn.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Về nghỉ yên trong Chúa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Đấng Quyền Năng Vô Biên.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Trầm Hương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TRỞ VỀ CÙNG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ĐK: Lạy Chúa khi nghe Chúa gọi con trở về,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về trời với Chúa chan chứa bao niềm vui. Về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trời với Chúa con thấy tâm hồn mình rộn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ràng, ngàn trái tim mở rộng cùng đất trời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reo vang. Lạy Chúa khi nghe Chúa gọi con trở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về, về trời với Chúa êm ái cho đời con. Về trời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với Chúa bao tháng năm mỏi mòn đợi chờ, tình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Chúa dâng ngập trời ngây ngất hồn thiên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thu.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Trầm Hương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