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Bao tháng năm qua con lạc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xa. Nay ước mong về trong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hải hà. Trở về thôi kiếp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trở về bên Chúa yêu thương.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qua rồi ngày tháng hoang đàng,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chân vui hạnh phúc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Trở về thôi trái tim đầy tiếc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nuối. Trở về thôi trí tâm đầy bối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rối. Trở về thôi bước chân lạc lối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suốt bao năm dài. Ngài đã chết để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được cứu rỗi. Ngài phục sinh để ban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nguồn sống mới. Trở về thôi thắp lên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nguyện ước sống cho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Tâm tư khát khao xin được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vươn lên. Sao cứ mê lầm xa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dịu hiền. Ngài ơi xin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 dìu về nơi bến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Bước theo Ngài dâng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tim hồng, ánh tin yêu bừng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Trở về thôi trái tim đầy tiếc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nuối. Trở về thôi trí tâm đầy bối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rối. Trở về thôi bước chân lạc lối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suốt bao năm dài. Ngài đã chết để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được cứu rỗi. Ngài phục sinh để ban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nguồn sống mới. Trở về thôi thắp lên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nguyện ước sống cho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Như nai khát mong đi tìm suối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xanh. Như lính canh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trời sáng đến gần.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nỗi thương đau bỏ quên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nơi đâu? Muốn quay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thưởng nếm ngọt ngào, sống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nguồn tình yêu dâng trào.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Trở về thôi trái tim đầy tiếc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nuối. Trở về thôi trí tâm đầy bối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rối. Trở về thôi bước chân lạc lối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suốt bao năm dài. Ngài đã chết để ta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được cứu rỗi. Ngài phục sinh để ban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nguồn sống mới. Trở về thôi thắp lên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nguyện ước sống cho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Việt Khôi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