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TRIỀU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Triều ánh sáng! Triều ánh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sáng chiếu soi, xin dẫn đưa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về núi thánh. Triều ánh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sáng! Triều ánh sáng (ư)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quang vinh, xin dẫn đưa con về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đền thánh hưởng nguồn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Tấn 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TRIỀU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1. Với tiếng đàn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ca mừng, lạy Chúa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Tấn 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TRIỀU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Triều ánh sáng! Triều ánh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sáng chiếu soi, xin dẫn đưa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về núi thánh. Triều ánh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sáng! Triều ánh sáng (ư)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quang vinh, xin dẫn đưa con về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đền thánh hưởng nguồn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Tấn 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TRIỀU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950" b="1">
                <a:solidFill>
                  <a:srgbClr val="FFFFFF"/>
                </a:solidFill>
                <a:latin typeface="Arial"/>
              </a:rPr>
              <a:t>2. Hồn ta hỡi, sao</a:t>
            </a:r>
          </a:p>
          <a:p>
            <a:pPr algn="ctr"/>
            <a:r>
              <a:rPr sz="6950" b="1">
                <a:solidFill>
                  <a:srgbClr val="FFFFFF"/>
                </a:solidFill>
                <a:latin typeface="Arial"/>
              </a:rPr>
              <a:t>người buồn trách ta?</a:t>
            </a:r>
          </a:p>
          <a:p>
            <a:pPr algn="ctr"/>
            <a:r>
              <a:rPr sz="6950" b="1">
                <a:solidFill>
                  <a:srgbClr val="FFFFFF"/>
                </a:solidFill>
                <a:latin typeface="Arial"/>
              </a:rPr>
              <a:t>Hãy trông cậy vì có</a:t>
            </a:r>
          </a:p>
          <a:p>
            <a:pPr algn="ctr"/>
            <a:r>
              <a:rPr sz="6950" b="1">
                <a:solidFill>
                  <a:srgbClr val="FFFFFF"/>
                </a:solidFill>
                <a:latin typeface="Arial"/>
              </a:rPr>
              <a:t>Chúa nguồn thứ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Tấn 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TRIỀU ÁNH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Triều ánh sáng! Triều ánh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sáng chiếu soi, xin dẫn đưa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về núi thánh. Triều ánh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sáng! Triều ánh sáng (ư)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quang vinh, xin dẫn đưa con về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đền thánh hưởng nguồn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Tấn 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