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 ÂN TÌNH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Cả trời hoa kính dâng Mẹ diễm kiều. Ngàn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khúc hoa lòng dâng Mẹ yêu. Cho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niềm vui hy vọng. Cho con say khúc nhạc lòng.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hồng dâng Mẹ Khiết Tâm xin dâng Mẹ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cuộc đời. Tràng Mân Côi như suối nguồn hy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vọng. Tìm thiên lý con đường Chân Thiện Mỹ.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con một lối đi về. Góc khuất chạy đến bên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Mẹ. Mẹ là dòng sông Khiết Tâm ân tình biển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 ÂN TÌNH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Hoa Quỳnh là ngàn lời yêu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thương. Một con đường tìm về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dạ khúc yêu thương. Tìm về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cội nguồn đời con. Hoa Lan tìm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Mẹ Sao Mai. Một đời phiêu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lãng tới bến bờ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 ÂN TÌNH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Cả trời hoa kính dâng Mẹ diễm kiều. Ngàn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khúc hoa lòng dâng Mẹ yêu. Cho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niềm vui hy vọng. Cho con say khúc nhạc lòng.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hồng dâng Mẹ Khiết Tâm xin dâng Mẹ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cuộc đời. Tràng Mân Côi như suối nguồn hy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vọng. Tìm thiên lý con đường Chân Thiện Mỹ.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con một lối đi về. Góc khuất chạy đến bên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Mẹ. Mẹ là dòng sông Khiết Tâm ân tình biển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 ÂN TÌNH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Xế chiều hồng mầu Bằng Lăng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tím cười vui. Sóng gió đời cuộc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tình nỗi đau triền miên. Tìm về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lời ru bình yên. Mầu hồng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chiều thu nỗi nhớ. Muộn màng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sẽ quên vết bụi thời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 ÂN TÌNH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Cả trời hoa kính dâng Mẹ diễm kiều. Ngàn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khúc hoa lòng dâng Mẹ yêu. Cho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niềm vui hy vọng. Cho con say khúc nhạc lòng.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hồng dâng Mẹ Khiết Tâm xin dâng Mẹ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cuộc đời. Tràng Mân Côi như suối nguồn hy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vọng. Tìm thiên lý con đường Chân Thiện Mỹ.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con một lối đi về. Góc khuất chạy đến bên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Mẹ. Mẹ là dòng sông Khiết Tâm ân tình biển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 ÂN TÌNH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Hoa Hồng tình Cha yêu dấu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đâu? Chấp nhận đồi Canvê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chết thảm sầu. Cho con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tha thứ. Đôi chân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dâng Chúa. Đời là phù vân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cánh chim bằng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TRI ÂN TÌNH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Cả trời hoa kính dâng Mẹ diễm kiều. Ngàn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khúc hoa lòng dâng Mẹ yêu. Cho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niềm vui hy vọng. Cho con say khúc nhạc lòng.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hồng dâng Mẹ Khiết Tâm xin dâng Mẹ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cuộc đời. Tràng Mân Côi như suối nguồn hy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vọng. Tìm thiên lý con đường Chân Thiện Mỹ.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 con một lối đi về. Góc khuất chạy đến bên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Mẹ. Mẹ là dòng sông Khiết Tâm ân tình biển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