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NÚI TABOR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Chúa và môn sinh đi lên trên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núi Ta-bor. Chúa tìm nơi thanh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vắng trên núi cao nguyện cầu.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Bỗng vầng hào quang rực sáng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huy hoàng tỏa lan. Chúa đã đổi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thay dung mạo trở nên rạng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NÚI TABOR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trong đám mây sáng chói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phán rằng: “Đây là Con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dấu, hãy nghe lời Người”.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Thánh Thần soi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dẫn chúng con. Thực 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Chúa Giêsu suốt trong đời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NÚI TABOR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Sáng rực hào quang bao phủ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đỉnh núi Ta-bor. Chúa cùng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Môi-sê và Êlia đàm đạo. Nói về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sự chết Chúa sẽ thực hiện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ngày sau. Đám mây phủ lấy các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diệu huyền 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NÚI TABOR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trong đám mây sáng chói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phán rằng: “Đây là Con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dấu, hãy nghe lời Người”.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Thánh Thần soi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dẫn chúng con. Thực 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Chúa Giêsu suốt trong đời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NÚI TABOR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Chúa tỏ oai phong của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trên núi Ta-bor. Chúa tỏ vinh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quang Thiên tính Chúa cho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người. Chúa là Thiên Chúa đến cứu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thế nhân tội lỗi. Chúa sẽ phục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sinh sau ba ngày Ngài tử nạn.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NÚI TABOR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Từ trong đám mây sáng chói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phán rằng: “Đây là Con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dấu, hãy nghe lời Người”.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Thánh Thần soi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dẫn chúng con. Thực 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Chúa Giêsu suốt trong đời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