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CÂY DẦU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Đêm xưa trên núi Cây Dầu,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ở lặng cầu cùng Đức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Cha. Chúa rằng: Con dám xin Cha,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nếu nên Cha cất chén kia bồ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hòn. Nhưng xin đừng cứ ý con,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điều Cha định vẹn tròn thì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CÂY DẦU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ơi, quỉ ma thì tinh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quái, tấm thân này ươn ái,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non nớt vô tài. Chúa ơi, giúp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ngọn lửa mến, đủ gan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chinh chiến, lập công đức lâu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CÂY DẦU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Giáo dân ta hãy ân cần,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tỉnh thức lo phần thiêng liêng. Hãm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cầu nguyện liên liên, kẻo sa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cám dỗ mà nên tội tình. Quanh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 quỉ hằng rình, hồn mừng nhẹ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kíp xác kinh nặng nề.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CÂY DẦU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ơi, quỉ ma thì tinh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quái, tấm thân này ươn ái,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non nớt vô tài. Chúa ơi, giúp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ngọn lửa mến, đủ gan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chinh chiến, lập công đức lâu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