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TRÊN ĐƯỜNG VỀ NHÀ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Trên đường về nhà Cha, có Thiên thần dẫn lối.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Trên đường về nhà Cha, vui bước ca khải hoàn.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Trên đường về nhà Cha, có Đức Mẹ thương mến,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thánh Quan thầy âu yếm, đón ta vào nghỉ ngơi.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 trung tín được Người tín trung. Kẻ hiền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đức được làm con Thiên Chúa. Người yêu mến được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Người mến yêu, bỏ mạng sống thì được sống muôn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đời. Trên đường về nhà Cha, tay cầm cành thiên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tuế, trên đầu vòng nguyệt quế; Nước Thiên Đàng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Cẩn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