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TRÊN ĐĨA THÁNH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1. Trên đĩa thánh con dâng Ngài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tấm bánh. Là giọt mồ hôi, là sức lao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công, cuộc đời gian khó kết nên lễ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dâng. Trong chén thánh con dâng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Ngài chút rượu. Chính Chúa nhân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hiền điểm tô đời con, thánh hóa lao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công xóa bao tội đời.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 Trầm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TRÊN ĐĨA THÁNH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Xin Ngài nhận của lễ con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dâng. Lễ vật do sức lao công,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con người gian nan kiếp sống.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Xin Ngài nhận của lễ con dâng,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rộng tình muôn phúc thương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ban, tô đời tươi thắm ơn lành.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 Trầm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TRÊN ĐĨA THÁNH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2. Đây Thánh giá giang tay Ngài đã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chết. Này ngàn khổ đau đổ xuống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trên vai, ngày dài u tối sống cho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ngày mai. Và trong cõi vinh quang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Ngài sống lại, dẫn lối đưa đường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thánh ân Ngài ban, cứu sống con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người sướng vui đầy tràn.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 Trầm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TRÊN ĐĨA THÁNH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Xin Ngài nhận của lễ con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dâng. Lễ vật do sức lao công,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con người gian nan kiếp sống.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Xin Ngài nhận của lễ con dâng,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rộng tình muôn phúc thương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ban, tô đời tươi thắm ơn lành.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 Trầm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TRÊN ĐĨA THÁNH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3. Đời sương gió con dâng Ngài kiếp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sống. Này từng nhát cuốc vỡ đất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khô khan, này nguồn sức sống úa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theo thời gian. Ngày mai đó tương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lai tràn ánh hồng. Kiếp sống hôm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nay nắng soi trời trưa. Kiếp sống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mai này gió vui ngày mùa.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 Trầm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TRÊN ĐĨA THÁNH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Xin Ngài nhận của lễ con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dâng. Lễ vật do sức lao công,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con người gian nan kiếp sống.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Xin Ngài nhận của lễ con dâng,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rộng tình muôn phúc thương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ban, tô đời tươi thắm ơn lành.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 Trầm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