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Trên bàn thờ ngào ngạt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khói hương, con tụng ca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tình thương.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ca hòa muôn thiên thần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chúc khen Thiên Chúa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Cùng dâng tiến lên bàn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thờ Chúa này bánh trắng với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rượu thơm. Cùng dâng tiến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tháng ngày đời con mong ước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quê hương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Trên bàn thờ muôn câu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khen, con hiệp dâng với trót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mến. Cùng với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muôn thánh nhân con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Ngài xuống muôn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Cùng dâng tiến lên bàn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thờ Chúa này bánh trắng với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rượu thơm. Cùng dâng tiến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tháng ngày đời con mong ước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quê hương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Trên bàn thờ đoàn con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dâng, đây của lễ dâng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sống. Cùng với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trong cộng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tôn Thiên Chúa trong hỷ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Cùng dâng tiến lên bàn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thờ Chúa này bánh trắng với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rượu thơm. Cùng dâng tiến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tháng ngày đời con mong ước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quê hương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