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TRĂNG THU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Trăng thu sáng i i trên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trời xa, Trăng thu sáng i 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đời thái hoà. Trăng thu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sáng i i tình Chúa Trời, ôi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tình yêu cao quý tuyệt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TRĂNG THU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Cảm tạ Chúa đã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con niềm vui đón tết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đồng. Nay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sống ngoan hiền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lại Tình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TRĂNG THU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2. Trăng thu sáng i i trong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lòng con khi con sống i i theo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Chúa dạy. Trăng thu sáng i 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đời con hoài, trong vầng tim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mến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TRĂNG THU SÁNG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Cảm tạ Chúa đã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con niềm vui đón tết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nhi đồng. Nay chúng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sống ngoan hiền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đáp lại Tình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