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(Tràng hoa mân côi) Tràng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hoa mân côi dâng kính lên Mẹ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hiền ngàn lời kinh chan hoà yêu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mến. (Lời kinh âm vang) Lời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kinh âm vang theo gió đưa dặt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dìu lời hoan ca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Những khi hoàng hôn dần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tàn con lặng thầm kêu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trìu mến. A-VE MA-RI-A.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ánh hừng đông chan hoà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lời kinh bao tha thiết.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A-VE MA-RI-A.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(Tràng hoa mân côi) Tràng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hoa mân côi dâng kính lên Mẹ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hiền ngàn lời kinh chan hoà yêu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mến. (Lời kinh âm vang) Lời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kinh âm vang theo gió đưa dặt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dìu lời hoan ca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Những khi trời mây u buồn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lặng thầm kêu Mẹ trìu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mến. A-VE MA-RI-A. Khi nắng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xuân hy vọng con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kinh bao tha thiết. A-VE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MA-RI-A.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(Tràng hoa mân côi) Tràng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hoa mân côi dâng kính lên Mẹ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hiền ngàn lời kinh chan hoà yêu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mến. (Lời kinh âm vang) Lời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kinh âm vang theo gió đưa dặt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dìu lời hoan ca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Những khi màn đêm lan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lặng thầm kêu Mẹ trìu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mến. A-VE MA-RI-A. Khi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màn sương tan dần con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kinh bao tha thiết. A-VE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MA-RI-A.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(Tràng hoa mân côi) Tràng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hoa mân côi dâng kính lên Mẹ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hiền ngàn lời kinh chan hoà yêu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mến. (Lời kinh âm vang) Lời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kinh âm vang theo gió đưa dặt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dìu lời hoan ca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Những khi mùa thu lá vàng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lặng thầm kêu Mẹ trìu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mến. A-VE MA-RI-A. Đông giá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muôn nẻo đường con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kinh bao tha thiết. A-VE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MA-RI-A.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TRÀNG HOA MÂN CÔI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ĐK: (Tràng hoa mân côi) Tràng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hoa mân côi dâng kính lên Mẹ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hiền ngàn lời kinh chan hoà yêu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mến. (Lời kinh âm vang) Lời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kinh âm vang theo gió đưa dặt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dìu lời hoan ca A-ve 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