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(Này tràng hoa Mân Côi) Con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Mẹ này tràng hoa Mân Côi.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Tràng hoa hương sắc tuyệt vời, dù thời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qua bốn mùa thay đổi. Ngàn lời kinh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thắm tươi trên môi, trọn niềm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vững không phai phôi. Mẹ ơi,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Mẹ, xin dâng Mẹ này tràng hoa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Mân Côi thắm nồng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Khi sương tan bình minh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vừa đến, khi mây trôi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bóng đêm buông dần. Mẹ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ơi! Con đến bên Mẹ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Mẹ từng câu kinh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(Này tràng hoa Mân Côi) Con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Mẹ này tràng hoa Mân Côi.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Tràng hoa hương sắc tuyệt vời, dù thời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qua bốn mùa thay đổi. Ngàn lời kinh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thắm tươi trên môi, trọn niềm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vững không phai phôi. Mẹ ơi,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Mẹ, xin dâng Mẹ này tràng hoa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Mân Côi thắm nồng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Khi an vui bờ môi rạng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rỡ, khi đau thương mắt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hoen lệ mờ. Mẹ ơi!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bên Mẹ dâng Mẹ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kinh đơn sơ.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(Này tràng hoa Mân Côi) Con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Mẹ này tràng hoa Mân Côi.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Tràng hoa hương sắc tuyệt vời, dù thời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qua bốn mùa thay đổi. Ngàn lời kinh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thắm tươi trên môi, trọn niềm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vững không phai phôi. Mẹ ơi,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Mẹ, xin dâng Mẹ này tràng hoa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Mân Côi thắm nồng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Khi đôi chân lần theo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cuộc sống, khi xuôi tay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phút giây ly trần. Lòng con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son sắt đoan nguyền, dâng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Mẹ lời kinh trung kiên.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(Này tràng hoa Mân Côi) Con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Mẹ này tràng hoa Mân Côi.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Tràng hoa hương sắc tuyệt vời, dù thời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qua bốn mùa thay đổi. Ngàn lời kinh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thắm tươi trên môi, trọn niềm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vững không phai phôi. Mẹ ơi,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Mẹ, xin dâng Mẹ này tràng hoa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Mân Côi thắm nồng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