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TRÁI TIM RỰC CHÁY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Trái tim rực cháy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bao đời là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Tình Ngài lớn lao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vời tựa như 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TRÁI TIM RỰC CHÁY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Thương con nhiều Chúa thương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nhiều chết thân tiêu điều mà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tình con đáp bao nhiêu. Thương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nhiều Chúa thương con nhiều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trái tim của Ngài lưỡi đòng đâm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thấu máu cứu độ tràn tuôn.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TRÁI TIM RỰC CHÁY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Trái tim rực cháy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bao đời là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Tình Ngài lớn lao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vời tựa như 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TRÁI TIM RỰC CHÁY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Trái tim Ngài trái tim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vẫn đang nứt rạn là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tội lỗi nhân gian. Xin ơn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cúi xin ơn Ngài dắt đưa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loại trở về với Chúa qua cơn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mê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TRÁI TIM RỰC CHÁY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Trái tim rực cháy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bao đời là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Tình Ngài lớn lao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vời tựa như 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TRÁI TIM RỰC CHÁY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chính là Trái Tim mở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rộng Trái Tim ngọt ngào dạt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dào chan chứa yêu thương.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 người sống trong cơ cầu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bao u sầu hãy mau tìm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sẽ thương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TRÁI TIM RỰC CHÁY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Trái tim rực cháy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 bao đời là tình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Tình Ngài lớn lao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cao vời tựa như 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