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TÔN VINH THIÊN CHÚA BA NGÔI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Hiển vinh thay danh chí thánh.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Khắp trời đất hoà ca. Thiên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 ngoan tạo thành tinh tú giải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ngân hà. Rực rỡ ánh sáng mặt trời.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Chiếu soi muôn vật sống. Người đi,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chim bay, cá lội, lúa hồng, cúc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nghìn bông.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TÔN VINH THIÊN CHÚA BA NGÔI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Tình thương Con Chúa Cứu Thế.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Giáng trần giữa đêm đông. Thập giá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vai mang nặng nề. Luôn ấp ủ bên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lòng. Hoài bão cứu giúp muôn người.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chết cho ta sống. Bền vững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tin Con Chúa Trời chiếm hồng phúc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lập công.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TÔN VINH THIÊN CHÚA BA NGÔI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Thần Linh Ngôi Ba lửa mến. Khắp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mặt đất tràn lan. Hội Thánh linh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thiêng đặt nền thời Ki -tô khai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màn. An ủi thánh hoá tâm hồn, tội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lỗi ta tha thứ. Cầu mong bảy mạch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suối nguồn uống được sống ngàn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