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THÂM TÍN RẰNG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Tôi thâm tín rằng sự chết hay sự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sống, dù thiên thần thiên phủ, dù hiện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tại tương lai, hay quyền năng. Tôi thâm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tín rằng dù là muôn chiều sâu, dù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muôn chiều cao, dù là ai bất cứ trên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 gian. ÐK: Không có gì, không có gì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tách tôi ra khỏi lòng mến của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trong Ðức Kitô.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THÂM TÍN RẰNG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Tôi thâm tín rằng dù khó khăn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bão táp, dù khó nhọc cay đắng,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dù trần truồng đói khát, hay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hiểm nguy. Tôi thâm tín rằng dù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mặc ai lên án, dù mặc ai vu cáo,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dù là cho đến chết, chết tủi đau.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THÂM TÍN RẰNG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Tôi thâm tín rằng là nếu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phò ta, Người thương mà gia ân,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mà giải án tuyên công, ta sợ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chi? Tôi thâm tín rằng là Người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đã chẳng tha, mà phó nộp luôn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cả người Con chí ái: Chúa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