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MUỐN HÁT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muốn hát một bài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bài ca, ca tụng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tôi. Uy danh Người rất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huy hoàng, quyền lực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vinh thắng muôn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MUỐN HÁT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Hỡi địa cầu hãy tôn thờ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Chúa, Người tuyên phán và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tạo tác mọi loài. Người thở hơi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muôn vật sinh sống,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không một ai thắng nỗi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MUỐN HÁT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muốn hát một bài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bài ca, ca tụng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tôi. Uy danh Người rất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huy hoàng, quyền lực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vinh thắng muôn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MUỐN HÁT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Núi cao hòa với muôn triều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sóng, dù cho đá mềm như sáp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chảy ròng. Tự ngàn xưa, ai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trung thành yêu Chúa, muôn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đời luôn sống bởi tình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MUỐN HÁT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muốn hát một bài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bài ca, ca tụng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tôi. Uy danh Người rất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huy hoàng, quyền lực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vinh thắng muôn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MUỐN HÁT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Những tâm hồn kính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Chúa, thực cao quí vượt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các lễ vật. Ngào ngạt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thơm như hương trầm nghi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ngút, dâng toàn thiêu trước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ngai tòa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TÔI MUỐN HÁT BÀI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Tôi muốn hát một bài ca,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một bài ca, ca tụng Thiên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tôi. Uy danh Người rất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huy hoàng, quyền lực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luôn vinh thắng muôn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