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MỪNG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Tôi mừng vui mỗi khi nghe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nhủ rằng: Nào ta tiến lên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Thiên Chúa. Ðây Gia-Liêm,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dừng chân ngắm cửa tiền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đường. Ôi thành thánh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MỪNG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Ðây Gia-Liêm thành đô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vững bền với tháng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năm. Người người cùng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vui, dâng lễ vật ca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tụng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MỪNG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Tôi mừng vui mỗi khi nghe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nhủ rằng: Nào ta tiến lên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Thiên Chúa. Ðây Gia-Liêm,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dừng chân ngắm cửa tiền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đường. Ôi thành thánh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MỪNG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Muôn dân xum họp đây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nơi thánh điện 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ngát bay. Vạn lòng cùng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 say, ơn Chúa tràn ứ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chốn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MỪNG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Tôi mừng vui mỗi khi nghe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nhủ rằng: Nào ta tiến lên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Thiên Chúa. Ðây Gia-Liêm,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dừng chân ngắm cửa tiền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đường. Ôi thành thánh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MỪNG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Tay trong tay cùng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nhau trông thánh điện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đưa bước mau. Cầu hòa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bình bền lâu cho thánh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điện thắm tươi sắc màu.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MỪNG VUI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Tôi mừng vui mỗi khi nghe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nhủ rằng: Nào ta tiến lên đền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Thiên Chúa. Ðây Gia-Liêm,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dừng chân ngắm cửa tiền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đường. Ôi thành thánh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