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YÊU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1.Tình yêu con giờ đây như là hoa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mới nở trong đêm sương, mới nở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đêm trường, Nguyện dâng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lên Chúa, mong Ngài ban sắc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hương.Tình yêu con bây giờ mong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chờ với ước mơ. Dâng những ước mơ,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ơn Chúa dệt thắm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YÊU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dâng lên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mưa nắng hẹn trong đời.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 đời gian khó.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dìu dắt. Đường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tăm tối. Xin Chúa làm vầng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trăng.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YÊU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Đời trăm năm từ đây, xin từ đây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lối mở đưa nhau đi, cách trở đưa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nhau về. Trần gian nhiều khi mưa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gió, có tình Cha dắt qua. Đường ra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 xa mờ, nương nhờ tay Chúa đưa,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nắng hay mưa, tình Cha bóng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rợp che đầu.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YÊU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dâng lên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mưa nắng hẹn trong đời.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 đời gian khó.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dìu dắt. Đường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tăm tối. Xin Chúa làm vầng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trăng.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YÊU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Đường ra đi ngày mai, ôi ngày mai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nắng đổ trên đôi vai, gian khổ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vương trên đường. Nguyện dâng mồ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hôi nước mắt, mong đời sao vẫn vui.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trăm năm đâu ngờ, đâu ngờ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hương sắc phai. Xin mãi không phai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Chúa mặc cho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YÊU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dâng lên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mưa nắng hẹn trong đời.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 đời gian khó.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dìu dắt. Đường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tăm tối. Xin Chúa làm vầng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trăng.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