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TÌNH YÊU CHÚA VÚT CAO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Tình yêu Chúa vút cao trên muôn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cây thập tự. Tình yêu Chúa sáng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soi trên muôn ngàn vì sao. Ôi yêu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thương như nắng dạt dào. Ôi yêu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thương như suối dâng trào. Ân trời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ngàn năm ghi dấu trên đỉnh tình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yêu vút cao.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TÌNH YÊU CHÚA VÚT CAO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Ôi yêu thương là tiếng hát cho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đời những giai điệu. Tình yêu như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muôn ngàn con sóng cho trùng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dương thắm xanh. Ôi yêu thương là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Thiên Chúa treo mình trên Thánh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Giá, hiến dâng vì nhân trần mong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trái tim người thắm nồng.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TÌNH YÊU CHÚA VÚT CAO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Tình yêu Chúa chứa chan đi qua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muôn thời gian. Và muôn lớp tháng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năm vẫn xanh tình yêu Chúa. Ôi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mênh mông trong trái tim Ngài. Ôi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bao la trong tấm lòng Ngài. Xin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thập tự lên tiếng nói xin một Niềm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tin sáng soi.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TÌNH YÊU CHÚA VÚT CAO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Ôi yêu thương là tiếng hát cho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đời những giai điệu. Tình yêu như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muôn ngàn con sóng cho trùng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dương thắm xanh. Ôi yêu thương là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Thiên Chúa treo mình trên Thánh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Giá, hiến dâng vì nhân trần mong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trái tim người thắm nồng.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TÌNH YÊU CHÚA VÚT CAO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3. Tình yêu Chúa thiết tha như tim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của mẹ cha. Từng đêm ru giấc mơ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cho con lòng thương nhớ. Ôi yêu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thương ai nói cho cùng. Ôi yêu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thương ai nói cạn nguồn. Xin được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Niềm tin soi dẫn xin được Niềm tin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đỡ nâng.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TÌNH YÊU CHÚA VÚT CAO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Ôi yêu thương là tiếng hát cho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đời những giai điệu. Tình yêu như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muôn ngàn con sóng cho trùng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dương thắm xanh. Ôi yêu thương là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Thiên Chúa treo mình trên Thánh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Giá, hiến dâng vì nhân trần mong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trái tim người thắm nồng.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TÌNH YÊU CHÚA VÚT CAO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4. Tình yêu con hiến dâng chút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hương phai tuổi xuân. Tình yêu xin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dấn thân cớ sao còn vương vấn. Ôi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yêu thương trong trái tim đời. Như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sương tan dưới ánh mặt trời.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nguyện tình con bước tới nép vào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Tình Yêu Chúa thôi.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TÌNH YÊU CHÚA VÚT CAO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Ôi yêu thương là tiếng hát cho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đời những giai điệu. Tình yêu như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muôn ngàn con sóng cho trùng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dương thắm xanh. Ôi yêu thương là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Thiên Chúa treo mình trên Thánh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Giá, hiến dâng vì nhân trần mong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trái tim người thắm nồng.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