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 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vời vĩ đại,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lấy gì báo đáp lại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1. Xưa kia trong hang đá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nơi đồng vắng hắt hiu,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Chúa từ trời cao cả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sinh hạ giữa tiêu điều.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 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vời vĩ đại,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lấy gì báo đáp lại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Hôm nao trên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giá thân hình thắm máu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tươi, giữa bầu trời thê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thảm cam chịu nổi tơi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 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vời vĩ đại,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lấy gì báo đáp lại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Hôm nay nơi cung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âm thầm với tháng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năm, Chúa hiền từ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hậu trông đợi các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 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vời vĩ đại,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lấy gì báo đáp lại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4. Con xin dâng lên Chúa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trót tình mến sắt son,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với cuộc đời gian khổ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may rũi lẫn vui buồn.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 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vời vĩ đại,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lấy gì báo đáp lại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