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TRỜI VINH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Giữa đêm âm u âm u. Gió reo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vi vu vi vu. Nhạc rền vang thiên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sứ loan báo tin vui mừng. Chúa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sinh trong hang Bê-lem. Phúc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ân đem cho nơi nơi. Mục đồng ơi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mau đến xem Ngôi Hai ra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Đỗ Vy Hạ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TRỜI VINH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1. Gió ơi! Ngừng nhịp đi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thôi. Lắng nghe thần nhạc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reo vui. Đêm hôm nay con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Chúa cao sang. Đã sinh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xuống giữa nơi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Đỗ Vy Hạ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TRỜI VINH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Giữa đêm âm u âm u. Gió reo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vi vu vi vu. Nhạc rền vang thiên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sứ loan báo tin vui mừng. Chúa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sinh trong hang Bê-lem. Phúc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ân đem cho nơi nơi. Mục đồng ơi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mau đến xem Ngôi Hai ra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Đỗ Vy Hạ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TRỜI VINH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Chúa đem tình trời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vinh sáng. Xóa tan phiền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muộn nhân gian. Lau khô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đi nước mắt muôn dân. Và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tô thắm nét môi cười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Đỗ Vy Hạ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TRỜI VINH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Giữa đêm âm u âm u. Gió reo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vi vu vi vu. Nhạc rền vang thiên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sứ loan báo tin vui mừng. Chúa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sinh trong hang Bê-lem. Phúc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ân đem cho nơi nơi. Mục đồng ơi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mau đến xem Ngôi Hai ra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Đỗ Vy Hạ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TRỜI VINH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Hát lên ngàn vạn câu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ca. Chúc khen tình Người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bao la. Yêu thương ta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nên Chúa sinh ra. Nguồn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cứu rỗi thứ tha tội nhơ.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Đỗ Vy Hạ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TRỜI VINH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Giữa đêm âm u âm u. Gió reo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vi vu vi vu. Nhạc rền vang thiên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sứ loan báo tin vui mừng. Chúa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sinh trong hang Bê-lem. Phúc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ân đem cho nơi nơi. Mục đồng ơi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mau đến xem Ngôi Hai ra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Đỗ Vy Hạ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