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THƯƠNG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Sau khi ra đi lên đường truyền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rao chân lý, qua bao gian nguy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môn đồ làm theo thiên ý. Này đây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sum vầy với Thầy niềm vui ôi ngất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ngây. Vâng nghe lời Thầy tìm nơi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thanh vắng mà 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THƯƠNG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Tình thương Thiên Chúa từ trước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muôn đời luôn mãi không hề vơi. Chúa đã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trông nhìn đoàn chiên vất vưởng mà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chạnh lòng xót thương. Tình thương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Thiên Chúa trần thế vang lời hoà khúc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 tạ ơn. Dấn bước trong đời làm theo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ý Người loan Tin Mừng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THƯƠNG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Nhân gian xưa nay đêm ngày tìm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no cơm bánh, mong luôn hư danh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đâu tìm đường nao nên thánh.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Thấy dấu ơn lành Chúa làm ùa nhau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theo rất đông. Chúa vẫn cảm động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giảng rao ân phúc Người sẽ trao.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THƯƠNG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Tình thương Thiên Chúa từ trước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muôn đời luôn mãi không hề vơi. Chúa đã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trông nhìn đoàn chiên vất vưởng mà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chạnh lòng xót thương. Tình thương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Thiên Chúa trần thế vang lời hoà khúc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 tạ ơn. Dấn bước trong đời làm theo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ý Người loan Tin Mừng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THƯƠNG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Đức Chúa đã hứa quy tụ đoàn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chiên tan tác, chính Chúa dân lối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đưa về đồng xanh suối mát. Đức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nhân hiền sữ đặt mục tử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chân dắt chiên. Kiếp sống không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còn rủi ro kinh khiếp và hãi lo.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THƯƠNG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Tình thương Thiên Chúa từ trước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muôn đời luôn mãi không hề vơi. Chúa đã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trông nhìn đoàn chiên vất vưởng mà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chạnh lòng xót thương. Tình thương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Thiên Chúa trần thế vang lời hoà khúc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ca tạ ơn. Dấn bước trong đời làm theo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ý Người loan Tin Mừng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