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THƠ CON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1. Lòng con chẳng dám tự cao, mắt con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chẳng dám tự hào Chúa ơi. Đường cao vọng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chẳng hề nào bước, việc diệu kì vượt sức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chẳng cầu. Hồn con, con giữ trước sau, giữ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sao thinh lặng, giữ sao an bình. Như trẻ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thơ nép mình lòng mẹ, trong con hồn lặng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lẽ an vui. Cậy trông Chúa dân thánh Người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ơi, từ nay đến mãi muôn đời muôn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THƠ CON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cuộc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sống đời con. Chúa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hạnh phúc con hằng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trông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THƠ CON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2. Nguyện luôn nhỏ bé đời con, để nghe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tiếng Chúa dịu dàng bảo ban. Để thấy được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Ngài đang ở bên, đang hiện diện từng bước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đường đời. Hồn con vui sướng tựa nương, ở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nơi Chúa Trời, vẫn luôn trông cậy. Cơn bể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dâu hãi hùng lòng người, cho con hằng xác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tín vững tâm. Dù yếu đuối con chẳng sợ chi,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vì con có Chúa độ trì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THƠ CON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cuộc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sống đời con. Chúa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hạnh phúc con hằng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trông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