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THẦY TRAO BAN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Vào bữa tiệc thánh xưa Chúa vương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sầu. Người tâm tình lắng sâu nói: “Biệt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ly”! Người âm thầm rửa chân cho môn đồ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như bề tôi. Nên môn sinh rối bời, vì Thầy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mình khiêm hạ thế. “Thầy sao lại rửa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cho con vậy? Vì con là thế nhân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kiếp phù vân. Vâng! Con xin đón nhận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việc Thầy làm để lãnh muôn hồng ân”.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THẦY TRAO BAN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Yêu thương nhau là điều răn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ban truyền. Yêu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 như chính Chúa đã yêu con.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Không tình nào cao hơn tình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 hy sinh, hiến thân mình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chết vì người mình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THẦY TRAO BAN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2. “Thầy tuy là Chúa đây vẫn khiêm nhường.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Còn con là thế nhân gắng học gương. Để tâm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tỏa ngát hương trên con đường gieo tình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thương. Khi hy sinh hiến mình lòng nhiệt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tình không hề tính. Là môn đệ chính danh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luôn tâm thành. Hằng chân tình tín trung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tránh lợi danh”. “Vâng! Con xin đón nhận lời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Thầy truyền còn khắc ghi sử sanh”.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THẦY TRAO BAN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Yêu thương nhau là điều răn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ban truyền. Yêu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 như chính Chúa đã yêu con.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Không tình nào cao hơn tình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 hy sinh, hiến thân mình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chết vì người mình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