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KHÚC DÂNG HOA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Dâng Mẹ muôn hoa (Nay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bừng nở) Ươm ngàn yêu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(Dâng tiến lên Nữ Vương) Dâng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Mân Côi (Tình Mẹ luôn sáng ngời)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Đoàn con muôn nơi. Tiến Mẹ ngàn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vạn hoa tươi. Hái muôn hoa thật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xinh. Kính dâng Đức Nữ Trinh.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KHÚC DÂNG HOA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Nụ Hồng hoa Mân Côi của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Mẹ. Là lễ vật dâng trên đồi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Can-vê. Thập giá cao siêu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đỉnh xót thương. Máu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nước rửa sạch tội khiên thế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trần.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KHÚC DÂNG HOA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Dâng Mẹ muôn hoa (Nay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bừng nở) Ươm ngàn yêu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(Dâng tiến lên Nữ Vương) Dâng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Mân Côi (Tình Mẹ luôn sáng ngời)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Đoàn con muôn nơi. Tiến Mẹ ngàn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vạn hoa tươi. Hái muôn hoa thật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xinh. Kính dâng Đức Nữ Trinh.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KHÚC DÂNG HOA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Huệ đồng trinh luôn thơm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hương cửu trùng. Mẹ cúi đầu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Vâng phục Thánh Ý. Phận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nữ tỳ Mẹ luôn khiêm hạ. Thơm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mãi muôn đời loài hoa xót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KHÚC DÂNG HOA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Dâng Mẹ muôn hoa (Nay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bừng nở) Ươm ngàn yêu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(Dâng tiến lên Nữ Vương) Dâng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Mân Côi (Tình Mẹ luôn sáng ngời)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Đoàn con muôn nơi. Tiến Mẹ ngàn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vạn hoa tươi. Hái muôn hoa thật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xinh. Kính dâng Đức Nữ Trinh.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KHÚC DÂNG HOA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Một nụ Mai cho Thiên cung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sáng ngời. Rực sắc vàng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bao lòng say mến. Mang 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huy hoàng Mùa Xuân sáng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ngời. Cứu vớt bao người khổ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đau giữa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KHÚC DÂNG HOA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Dâng Mẹ muôn hoa (Nay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bừng nở) Ươm ngàn yêu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(Dâng tiến lên Nữ Vương) Dâng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Mân Côi (Tình Mẹ luôn sáng ngời)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Đoàn con muôn nơi. Tiến Mẹ ngàn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vạn hoa tươi. Hái muôn hoa thật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xinh. Kính dâng Đức Nữ Trinh.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KHÚC DÂNG HOA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4. Chiều đồi cao hoa Sim kia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tím màu. Mẹ ngước nhìn lên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Chúa chịu khổ đau. Dao sắc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đâm thâu nào ai thấu hiểu. Hy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lễ cao vời hiệp công cứu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KHÚC DÂNG HOA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Dâng Mẹ muôn hoa (Nay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bừng nở) Ươm ngàn yêu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(Dâng tiến lên Nữ Vương) Dâng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Mân Côi (Tình Mẹ luôn sáng ngời)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Đoàn con muôn nơi. Tiến Mẹ ngàn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vạn hoa tươi. Hái muôn hoa thật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xinh. Kính dâng Đức Nữ Trinh.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KHÚC DÂNG HOA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5. Nụ Tầm Xuân xanh lên bao khát vọng.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Là hoa lòng con tháng ngày trông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ngóng. Mẹ dẫn đưa con vượt qua sóng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đời. Đi tới Quê Trời từ lâu ngóng đợi.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Coda: Tình khúc yêu Mẹ là niềm cậy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trông. Năm sắc hoa lòng tỏa hương mặn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nồng. A-ve Maria. Đời con phó thác nơi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Mẹ. A-ve Maria. Mẹ là tất cả của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TÌNH KHÚC DÂNG HOA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Dâng Mẹ muôn hoa (Nay tình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bừng nở) Ươm ngàn yêu thương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(Dâng tiến lên Nữ Vương) Dâng Mẹ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Mân Côi (Tình Mẹ luôn sáng ngời)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Đoàn con muôn nơi. Tiến Mẹ ngàn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vạn hoa tươi. Hái muôn hoa thật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xinh. Kính dâng Đức Nữ Trinh.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Thế Thông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