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CON DÂNG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Của lễ tiến dâng lên Ngài chính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nhân thế, trọn thân xác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tâm tư trọn tình yêu xin dâng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hy lễ. Đây con tim dâng về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Cha, trong hân hoan tâm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tha, con say sưa dâng lời 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 bao gian nan vui buồn đã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CON DÂNG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dâng lên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này hiến lễ tình yêu.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dâng lên Ngài trọn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con bao ước mơ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CON DÂNG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2. Lòng tha thiết dâng tâm tình ước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nguyện thuộc trọn về Chúa, dầu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không xứng Ơn Thiêng mà tình con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bao năm đã trao hiến. Ơn Cha ban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chan hoà tháng năm ôi bao la như là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biển xanh, cho muôn hoa trên ngàn nở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tươi, xin tri ân muôn đời chẳng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CON DÂNG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dâng lên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này hiến lễ tình yêu.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dâng lên Ngài trọn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con bao ước mơ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CON DÂNG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3. Giờ đây tiến dâng lên Ngài nỗi niềm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cuộc đời dâng hiến, buồn vui với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truân chuyên này đời con hôm nay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nguyện trao hiến. Dâng lên Cha gian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trần khó nguy, trong hy sinh bao lần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ướt mi, xin Cha thương dắt dìu bước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đi, trong tin yêu con nào sá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CON DÂNG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dâng lên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này hiến lễ tình yêu.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dâng lên Ngài trọn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con bao ước mơ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CON DÂNG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4. Này tấm bánh ôi tinh tuyền với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từng giọt rượu nho quý, cùng với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Chúa Giêsu này đoàn con xin dâng về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Cha Thánh. Xin Cha ban muôn ngàn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phúc ân, cho con vui dâng trọn tuổi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xuân, hôm nay đây con đã khấn xin,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trong tay Cha con càng vững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CON DÂNG CHÚA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dâng lên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này hiến lễ tình yêu.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dâng lên Ngài trọn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con bao ước mơ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