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 YÊU CON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1. Mỗi ngày từ hừng đông tới khi chiều tà,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tiếng lòng con dâng lên muôn câu cảm tạ.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Chúa yêu con thật thiết tha, đổ xuống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ơn thiêng ngày tháng qua, tràn đầy không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ngơi bao la mãi hoài cao cả. Dẫu là ngày hân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hoan nắng mai đẹp màu, dẫu là chiều buồn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mưa giông tím sầu. Tình Chúa yêu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thật thẳm sâu, dù mãi long đong cuộc bể dâu,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phận hèn yếu đuối cả cuộc đời xin gửi trao.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 YÊU CON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sẽ hát ca ân tình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Ngài, sẽ hát ca ân tình tuyệt vời.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con tay Chúa nâng đỡ chẳng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ngơi. Con biết lấy chi cảm tạ mỗi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ngày, biết lấy chi cảm tạ trọn đời.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con tha thiết yêu Ngài nồng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 YÊU CON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2. Chính Ngài đã dìu đưa bước con vào đời,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giữ gìn và yêu thương chở che mỗi ngày. Tình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yêu con hoài mãi thôi, hằng tín trung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luôn chẳng đổi thay, dù cuộc đời bao gian nan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hiểm nguy trôi nổi. Cõi đời nhiều đam mê thú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vui gọi mời, mấy lần đời con như đã hư mất rồi.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Chúa yêu con hoài chẳng vơi, dù chính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luôn hờ hững thôi, đời đời con xin cảm tạ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yêu tuyệt đối.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 YÊU CON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sẽ hát ca ân tình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Ngài, sẽ hát ca ân tình tuyệt vời.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con tay Chúa nâng đỡ chẳng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ngơi. Con biết lấy chi cảm tạ mỗi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ngày, biết lấy chi cảm tạ trọn đời.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con tha thiết yêu Ngài nồng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 YÊU CON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3. Ước nguyện cuộc đời con biết bao thăng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trầm, vẫn một niềm tin yêu dẫu bao lỗi lầm. Tình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Chúa yêu con qua tháng năm, dù lúc sướng vui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hay tối tăm, tình Ngài cho con muôn năm mãi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hoài tươi thắm. Suốt đời hằng mong luôn hát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khen danh Ngài, suốt đời lời con ca vang lên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chẳng ngơi. Tình Chúa yêu con nên hiến thân,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này cả thân con nguyện kính dâng, nguyện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trọn đời con đáp đền tình Chúa hằng ban.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 YÊU CON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sẽ hát ca ân tình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Ngài, sẽ hát ca ân tình tuyệt vời.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con tay Chúa nâng đỡ chẳng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ngơi. Con biết lấy chi cảm tạ mỗi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ngày, biết lấy chi cảm tạ trọn đời.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con tha thiết yêu Ngài nồng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