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Những lúc trời chiều,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quạnh vắng cô liêu, xa xôi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trùng làn mây trôi 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hững, bóng dáng cuộc đời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áng mây trôi, lôi kéo gọi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mời rời chốn đời tịch liêu.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Tình yêu của Chúa ấp ủ con,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che chở suốt đời con, dẫu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mọn hèn với bao tội tình Ngài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tha thứ. Tình Ngài ngời sáng khắp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trời cao, huyền vi khôn sánh biết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dường bao, đến muôn muôn đời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dắt dìu và mãi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Có những ngày dài, đời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 Chúa thôi; đêm thâu mịt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mùng làm cho con nao núng. Có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những ngày buồn, lòng như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vắng đức tin, lây lất vật vờ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nào biết tìm về đâu.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Tình yêu của Chúa ấp ủ con,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che chở suốt đời con, dẫu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mọn hèn với bao tội tình Ngài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tha thứ. Tình Ngài ngời sáng khắp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trời cao, huyền vi khôn sánh biết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dường bao, đến muôn muôn đời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dắt dìu và mãi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Tiếng Chúa gọi mời mà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có nghe đâu. Đang tâm dại khờ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chạy theo bao tội lỗi. Phút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chốc tỉnh ngộ, đời sao quá lao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đao, ngăn cách dặm trường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tìm hướng về Trời Cao.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Tình yêu của Chúa ấp ủ con,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che chở suốt đời con, dẫu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mọn hèn với bao tội tình Ngài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tha thứ. Tình Ngài ngời sáng khắp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trời cao, huyền vi khôn sánh biết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dường bao, đến muôn muôn đời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dắt dìu và mãi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4. Nay con hiểu rằng, đời con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có Chúa luôn. Chúa vẫn lặng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thầm dìu con đi từng bước.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Cảm mến ngàn đời, Ngài đã chết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con. Ôi quá nhiệm mầu,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tình Chúa thật thẳm sâu.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CHÚA THẲM SÂU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ĐK: Tình yêu của Chúa ấp ủ con, Ngài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che chở suốt đời con, dẫu con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mọn hèn với bao tội tình Ngài luôn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tha thứ. Tình Ngài ngời sáng khắp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trời cao, huyền vi khôn sánh biết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dường bao, đến muôn muôn đời Chúa</a:t>
            </a:r>
          </a:p>
          <a:p>
            <a:pPr algn="ctr"/>
            <a:r>
              <a:rPr sz="3950" b="1">
                <a:solidFill>
                  <a:srgbClr val="FFFFFF"/>
                </a:solidFill>
                <a:latin typeface="Arial"/>
              </a:rPr>
              <a:t>luôn dắt dìu và mãi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Xuân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